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D5DC3-0092-4848-9289-A58F3375B76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6D107E-24FE-4F33-B86A-77A2C7E1F7A3}">
      <dgm:prSet phldrT="[Text]"/>
      <dgm:spPr/>
      <dgm:t>
        <a:bodyPr/>
        <a:lstStyle/>
        <a:p>
          <a:r>
            <a:rPr lang="en-US" dirty="0" smtClean="0"/>
            <a:t>United States History Since 1865</a:t>
          </a:r>
          <a:endParaRPr lang="en-US" dirty="0"/>
        </a:p>
      </dgm:t>
    </dgm:pt>
    <dgm:pt modelId="{58C86402-6FFB-4EF5-8FC7-64772A92165A}" type="parTrans" cxnId="{3F8FCD6E-04A5-4458-80C7-2CDDF54F685B}">
      <dgm:prSet/>
      <dgm:spPr/>
      <dgm:t>
        <a:bodyPr/>
        <a:lstStyle/>
        <a:p>
          <a:endParaRPr lang="en-US"/>
        </a:p>
      </dgm:t>
    </dgm:pt>
    <dgm:pt modelId="{99E795BB-E44D-4B70-B211-E3FEEBF30010}" type="sibTrans" cxnId="{3F8FCD6E-04A5-4458-80C7-2CDDF54F685B}">
      <dgm:prSet/>
      <dgm:spPr/>
      <dgm:t>
        <a:bodyPr/>
        <a:lstStyle/>
        <a:p>
          <a:endParaRPr lang="en-US"/>
        </a:p>
      </dgm:t>
    </dgm:pt>
    <dgm:pt modelId="{09AC11B9-E6FB-4C54-B416-76C94372BAD1}">
      <dgm:prSet phldrT="[Text]"/>
      <dgm:spPr/>
      <dgm:t>
        <a:bodyPr/>
        <a:lstStyle/>
        <a:p>
          <a:r>
            <a:rPr lang="en-US" dirty="0" smtClean="0"/>
            <a:t>Pre-American through Civil War Review</a:t>
          </a:r>
          <a:endParaRPr lang="en-US" dirty="0"/>
        </a:p>
      </dgm:t>
    </dgm:pt>
    <dgm:pt modelId="{476FF611-020F-43E4-8CC1-8D6C62AFF1B1}" type="parTrans" cxnId="{355895B4-5DFE-48BF-BBC1-68CC65DCD9D6}">
      <dgm:prSet/>
      <dgm:spPr/>
      <dgm:t>
        <a:bodyPr/>
        <a:lstStyle/>
        <a:p>
          <a:endParaRPr lang="en-US"/>
        </a:p>
      </dgm:t>
    </dgm:pt>
    <dgm:pt modelId="{1960979A-F4CE-46EA-99DC-85120B7B6413}" type="sibTrans" cxnId="{355895B4-5DFE-48BF-BBC1-68CC65DCD9D6}">
      <dgm:prSet/>
      <dgm:spPr/>
      <dgm:t>
        <a:bodyPr/>
        <a:lstStyle/>
        <a:p>
          <a:endParaRPr lang="en-US"/>
        </a:p>
      </dgm:t>
    </dgm:pt>
    <dgm:pt modelId="{42E91F63-8096-440C-8BF5-91EB6E20EBB0}">
      <dgm:prSet phldrT="[Text]"/>
      <dgm:spPr/>
      <dgm:t>
        <a:bodyPr/>
        <a:lstStyle/>
        <a:p>
          <a:r>
            <a:rPr lang="en-US" dirty="0" smtClean="0"/>
            <a:t>America Emerges </a:t>
          </a:r>
          <a:endParaRPr lang="en-US" dirty="0"/>
        </a:p>
      </dgm:t>
    </dgm:pt>
    <dgm:pt modelId="{A05FD2A7-B436-4F50-9CA9-A13B7A759447}" type="parTrans" cxnId="{E5E060B8-909E-4BB2-8CB2-9246A3510A8F}">
      <dgm:prSet/>
      <dgm:spPr/>
      <dgm:t>
        <a:bodyPr/>
        <a:lstStyle/>
        <a:p>
          <a:endParaRPr lang="en-US"/>
        </a:p>
      </dgm:t>
    </dgm:pt>
    <dgm:pt modelId="{7E81D5B8-CA74-468B-B898-4081B5DC42F5}" type="sibTrans" cxnId="{E5E060B8-909E-4BB2-8CB2-9246A3510A8F}">
      <dgm:prSet/>
      <dgm:spPr/>
      <dgm:t>
        <a:bodyPr/>
        <a:lstStyle/>
        <a:p>
          <a:endParaRPr lang="en-US"/>
        </a:p>
      </dgm:t>
    </dgm:pt>
    <dgm:pt modelId="{4E2B1A52-D61A-4992-BB9C-955D008B4F8F}">
      <dgm:prSet phldrT="[Text]"/>
      <dgm:spPr/>
      <dgm:t>
        <a:bodyPr/>
        <a:lstStyle/>
        <a:p>
          <a:r>
            <a:rPr lang="en-US" dirty="0" smtClean="0"/>
            <a:t>Prosperity and Depression </a:t>
          </a:r>
          <a:endParaRPr lang="en-US" dirty="0"/>
        </a:p>
      </dgm:t>
    </dgm:pt>
    <dgm:pt modelId="{7854E493-8BFA-47C9-AAE0-EF91A6368471}" type="parTrans" cxnId="{FE160DA8-451B-40CB-B09D-59CD5ED0E8BB}">
      <dgm:prSet/>
      <dgm:spPr/>
      <dgm:t>
        <a:bodyPr/>
        <a:lstStyle/>
        <a:p>
          <a:endParaRPr lang="en-US"/>
        </a:p>
      </dgm:t>
    </dgm:pt>
    <dgm:pt modelId="{A3F56215-E1BD-4C14-9A57-F101C67E8E8C}" type="sibTrans" cxnId="{FE160DA8-451B-40CB-B09D-59CD5ED0E8BB}">
      <dgm:prSet/>
      <dgm:spPr/>
      <dgm:t>
        <a:bodyPr/>
        <a:lstStyle/>
        <a:p>
          <a:endParaRPr lang="en-US"/>
        </a:p>
      </dgm:t>
    </dgm:pt>
    <dgm:pt modelId="{6FD29154-68A0-491E-A0E6-BBAC9F17854F}">
      <dgm:prSet phldrT="[Text]"/>
      <dgm:spPr/>
      <dgm:t>
        <a:bodyPr/>
        <a:lstStyle/>
        <a:p>
          <a:r>
            <a:rPr lang="en-US" dirty="0" smtClean="0"/>
            <a:t>World War II and Post-War America</a:t>
          </a:r>
          <a:endParaRPr lang="en-US" dirty="0"/>
        </a:p>
      </dgm:t>
    </dgm:pt>
    <dgm:pt modelId="{E7FE8836-8729-419C-8FA7-380758103946}" type="parTrans" cxnId="{BF509E9E-F9DD-4389-8AF0-1066851445EA}">
      <dgm:prSet/>
      <dgm:spPr/>
      <dgm:t>
        <a:bodyPr/>
        <a:lstStyle/>
        <a:p>
          <a:endParaRPr lang="en-US"/>
        </a:p>
      </dgm:t>
    </dgm:pt>
    <dgm:pt modelId="{D4A11182-236D-4868-8DF3-A79FCE01E737}" type="sibTrans" cxnId="{BF509E9E-F9DD-4389-8AF0-1066851445EA}">
      <dgm:prSet/>
      <dgm:spPr/>
      <dgm:t>
        <a:bodyPr/>
        <a:lstStyle/>
        <a:p>
          <a:endParaRPr lang="en-US"/>
        </a:p>
      </dgm:t>
    </dgm:pt>
    <dgm:pt modelId="{497A0C26-DEE3-403E-AC69-A39471A01F2D}">
      <dgm:prSet phldrT="[Text]"/>
      <dgm:spPr/>
      <dgm:t>
        <a:bodyPr/>
        <a:lstStyle/>
        <a:p>
          <a:r>
            <a:rPr lang="en-US" dirty="0" smtClean="0"/>
            <a:t>Challenges and Reform to Modern America</a:t>
          </a:r>
          <a:endParaRPr lang="en-US" dirty="0"/>
        </a:p>
      </dgm:t>
    </dgm:pt>
    <dgm:pt modelId="{C07A0E0F-8B50-4B24-A1D5-9EDF18165540}" type="parTrans" cxnId="{672251D6-2F75-47CA-AC05-9E90DB615A78}">
      <dgm:prSet/>
      <dgm:spPr/>
      <dgm:t>
        <a:bodyPr/>
        <a:lstStyle/>
        <a:p>
          <a:endParaRPr lang="en-US"/>
        </a:p>
      </dgm:t>
    </dgm:pt>
    <dgm:pt modelId="{BC58CB51-57E1-4A52-A590-37C7EDA5D103}" type="sibTrans" cxnId="{672251D6-2F75-47CA-AC05-9E90DB615A78}">
      <dgm:prSet/>
      <dgm:spPr/>
      <dgm:t>
        <a:bodyPr/>
        <a:lstStyle/>
        <a:p>
          <a:endParaRPr lang="en-US"/>
        </a:p>
      </dgm:t>
    </dgm:pt>
    <dgm:pt modelId="{F0209404-CCD4-4FC1-A397-E32B5D9583E5}" type="pres">
      <dgm:prSet presAssocID="{1F4D5DC3-0092-4848-9289-A58F3375B7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675F89C-8A07-44D0-99C7-2FB70E210EF2}" type="pres">
      <dgm:prSet presAssocID="{E56D107E-24FE-4F33-B86A-77A2C7E1F7A3}" presName="hierRoot1" presStyleCnt="0">
        <dgm:presLayoutVars>
          <dgm:hierBranch val="init"/>
        </dgm:presLayoutVars>
      </dgm:prSet>
      <dgm:spPr/>
    </dgm:pt>
    <dgm:pt modelId="{B1B73239-DBDE-4DCD-8CA3-79C167F00262}" type="pres">
      <dgm:prSet presAssocID="{E56D107E-24FE-4F33-B86A-77A2C7E1F7A3}" presName="rootComposite1" presStyleCnt="0"/>
      <dgm:spPr/>
    </dgm:pt>
    <dgm:pt modelId="{932571DF-6BFF-4699-8E31-A6A0F97029C5}" type="pres">
      <dgm:prSet presAssocID="{E56D107E-24FE-4F33-B86A-77A2C7E1F7A3}" presName="rootText1" presStyleLbl="node0" presStyleIdx="0" presStyleCnt="1" custScaleX="142552">
        <dgm:presLayoutVars>
          <dgm:chPref val="3"/>
        </dgm:presLayoutVars>
      </dgm:prSet>
      <dgm:spPr/>
    </dgm:pt>
    <dgm:pt modelId="{AE14B359-F0B3-4EC4-94CA-827869E75868}" type="pres">
      <dgm:prSet presAssocID="{E56D107E-24FE-4F33-B86A-77A2C7E1F7A3}" presName="rootConnector1" presStyleLbl="node1" presStyleIdx="0" presStyleCnt="0"/>
      <dgm:spPr/>
    </dgm:pt>
    <dgm:pt modelId="{8AE776C8-4783-44A1-840E-D9D9DCCDD1F8}" type="pres">
      <dgm:prSet presAssocID="{E56D107E-24FE-4F33-B86A-77A2C7E1F7A3}" presName="hierChild2" presStyleCnt="0"/>
      <dgm:spPr/>
    </dgm:pt>
    <dgm:pt modelId="{FFF2E2D4-D7F3-4F50-81BA-3596C2984E46}" type="pres">
      <dgm:prSet presAssocID="{476FF611-020F-43E4-8CC1-8D6C62AFF1B1}" presName="Name64" presStyleLbl="parChTrans1D2" presStyleIdx="0" presStyleCnt="5"/>
      <dgm:spPr/>
    </dgm:pt>
    <dgm:pt modelId="{7CFA733D-4C53-4CB9-934D-9643A305869A}" type="pres">
      <dgm:prSet presAssocID="{09AC11B9-E6FB-4C54-B416-76C94372BAD1}" presName="hierRoot2" presStyleCnt="0">
        <dgm:presLayoutVars>
          <dgm:hierBranch val="init"/>
        </dgm:presLayoutVars>
      </dgm:prSet>
      <dgm:spPr/>
    </dgm:pt>
    <dgm:pt modelId="{213097CF-C5DD-4321-9D07-DF565467DF1A}" type="pres">
      <dgm:prSet presAssocID="{09AC11B9-E6FB-4C54-B416-76C94372BAD1}" presName="rootComposite" presStyleCnt="0"/>
      <dgm:spPr/>
    </dgm:pt>
    <dgm:pt modelId="{9CDE5BAB-3B6F-47E2-981B-3E4BBC6E3A95}" type="pres">
      <dgm:prSet presAssocID="{09AC11B9-E6FB-4C54-B416-76C94372BAD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635508-BE85-4632-9222-C85F5640D5B2}" type="pres">
      <dgm:prSet presAssocID="{09AC11B9-E6FB-4C54-B416-76C94372BAD1}" presName="rootConnector" presStyleLbl="node2" presStyleIdx="0" presStyleCnt="5"/>
      <dgm:spPr/>
    </dgm:pt>
    <dgm:pt modelId="{8992802A-91F6-4E8E-9B00-19EB47B54ABD}" type="pres">
      <dgm:prSet presAssocID="{09AC11B9-E6FB-4C54-B416-76C94372BAD1}" presName="hierChild4" presStyleCnt="0"/>
      <dgm:spPr/>
    </dgm:pt>
    <dgm:pt modelId="{F226C5A9-D3D0-4628-BA02-06C4C429524A}" type="pres">
      <dgm:prSet presAssocID="{09AC11B9-E6FB-4C54-B416-76C94372BAD1}" presName="hierChild5" presStyleCnt="0"/>
      <dgm:spPr/>
    </dgm:pt>
    <dgm:pt modelId="{C4886242-C6CC-4DF6-BE36-DEA4170FC33F}" type="pres">
      <dgm:prSet presAssocID="{A05FD2A7-B436-4F50-9CA9-A13B7A759447}" presName="Name64" presStyleLbl="parChTrans1D2" presStyleIdx="1" presStyleCnt="5"/>
      <dgm:spPr/>
    </dgm:pt>
    <dgm:pt modelId="{1695CCB3-BEE7-4FDA-ADC6-CD257E50D906}" type="pres">
      <dgm:prSet presAssocID="{42E91F63-8096-440C-8BF5-91EB6E20EBB0}" presName="hierRoot2" presStyleCnt="0">
        <dgm:presLayoutVars>
          <dgm:hierBranch val="init"/>
        </dgm:presLayoutVars>
      </dgm:prSet>
      <dgm:spPr/>
    </dgm:pt>
    <dgm:pt modelId="{2A0D51CB-3474-4E7F-9161-995F374B76DB}" type="pres">
      <dgm:prSet presAssocID="{42E91F63-8096-440C-8BF5-91EB6E20EBB0}" presName="rootComposite" presStyleCnt="0"/>
      <dgm:spPr/>
    </dgm:pt>
    <dgm:pt modelId="{CD98C1A0-01B5-4979-85D8-E3F41B80EB12}" type="pres">
      <dgm:prSet presAssocID="{42E91F63-8096-440C-8BF5-91EB6E20EBB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9EC747-7589-4C8F-A831-21A454F099A1}" type="pres">
      <dgm:prSet presAssocID="{42E91F63-8096-440C-8BF5-91EB6E20EBB0}" presName="rootConnector" presStyleLbl="node2" presStyleIdx="1" presStyleCnt="5"/>
      <dgm:spPr/>
    </dgm:pt>
    <dgm:pt modelId="{E1140CDD-F0E4-424E-8B2E-B9C582723E54}" type="pres">
      <dgm:prSet presAssocID="{42E91F63-8096-440C-8BF5-91EB6E20EBB0}" presName="hierChild4" presStyleCnt="0"/>
      <dgm:spPr/>
    </dgm:pt>
    <dgm:pt modelId="{53D7028D-F60C-49B4-B7F2-8F736477A197}" type="pres">
      <dgm:prSet presAssocID="{42E91F63-8096-440C-8BF5-91EB6E20EBB0}" presName="hierChild5" presStyleCnt="0"/>
      <dgm:spPr/>
    </dgm:pt>
    <dgm:pt modelId="{7F2E8BEB-9D7D-4D49-BB5A-A44440A0FE53}" type="pres">
      <dgm:prSet presAssocID="{7854E493-8BFA-47C9-AAE0-EF91A6368471}" presName="Name64" presStyleLbl="parChTrans1D2" presStyleIdx="2" presStyleCnt="5"/>
      <dgm:spPr/>
    </dgm:pt>
    <dgm:pt modelId="{CF1737CF-E17D-4496-9E68-5F02A5253C4F}" type="pres">
      <dgm:prSet presAssocID="{4E2B1A52-D61A-4992-BB9C-955D008B4F8F}" presName="hierRoot2" presStyleCnt="0">
        <dgm:presLayoutVars>
          <dgm:hierBranch val="init"/>
        </dgm:presLayoutVars>
      </dgm:prSet>
      <dgm:spPr/>
    </dgm:pt>
    <dgm:pt modelId="{1544A8D2-C4AF-47CD-88F9-FA773FAB7CB8}" type="pres">
      <dgm:prSet presAssocID="{4E2B1A52-D61A-4992-BB9C-955D008B4F8F}" presName="rootComposite" presStyleCnt="0"/>
      <dgm:spPr/>
    </dgm:pt>
    <dgm:pt modelId="{DE6750C3-774E-43E0-A1AC-0019DB39D68C}" type="pres">
      <dgm:prSet presAssocID="{4E2B1A52-D61A-4992-BB9C-955D008B4F8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7186CC-E672-4182-ACA7-4137FD3BD356}" type="pres">
      <dgm:prSet presAssocID="{4E2B1A52-D61A-4992-BB9C-955D008B4F8F}" presName="rootConnector" presStyleLbl="node2" presStyleIdx="2" presStyleCnt="5"/>
      <dgm:spPr/>
    </dgm:pt>
    <dgm:pt modelId="{735A2C01-AD89-4349-A65C-B25F71174036}" type="pres">
      <dgm:prSet presAssocID="{4E2B1A52-D61A-4992-BB9C-955D008B4F8F}" presName="hierChild4" presStyleCnt="0"/>
      <dgm:spPr/>
    </dgm:pt>
    <dgm:pt modelId="{5DF417E5-AB9B-43BC-9B65-517B3834845D}" type="pres">
      <dgm:prSet presAssocID="{4E2B1A52-D61A-4992-BB9C-955D008B4F8F}" presName="hierChild5" presStyleCnt="0"/>
      <dgm:spPr/>
    </dgm:pt>
    <dgm:pt modelId="{DFDE5C9C-02BC-4A55-B8A9-D9D7E65EA78A}" type="pres">
      <dgm:prSet presAssocID="{E7FE8836-8729-419C-8FA7-380758103946}" presName="Name64" presStyleLbl="parChTrans1D2" presStyleIdx="3" presStyleCnt="5"/>
      <dgm:spPr/>
    </dgm:pt>
    <dgm:pt modelId="{D57EE409-F259-4D3B-B1D7-2E964903E163}" type="pres">
      <dgm:prSet presAssocID="{6FD29154-68A0-491E-A0E6-BBAC9F17854F}" presName="hierRoot2" presStyleCnt="0">
        <dgm:presLayoutVars>
          <dgm:hierBranch val="init"/>
        </dgm:presLayoutVars>
      </dgm:prSet>
      <dgm:spPr/>
    </dgm:pt>
    <dgm:pt modelId="{00A92971-3A47-4F69-9F46-7BF2F33740B4}" type="pres">
      <dgm:prSet presAssocID="{6FD29154-68A0-491E-A0E6-BBAC9F17854F}" presName="rootComposite" presStyleCnt="0"/>
      <dgm:spPr/>
    </dgm:pt>
    <dgm:pt modelId="{53EA0C0F-142A-4BC5-AC00-C39EDF95F78E}" type="pres">
      <dgm:prSet presAssocID="{6FD29154-68A0-491E-A0E6-BBAC9F17854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21BC9-6BD6-4FAB-BAB9-7A38BF2BF052}" type="pres">
      <dgm:prSet presAssocID="{6FD29154-68A0-491E-A0E6-BBAC9F17854F}" presName="rootConnector" presStyleLbl="node2" presStyleIdx="3" presStyleCnt="5"/>
      <dgm:spPr/>
    </dgm:pt>
    <dgm:pt modelId="{D64F5B4A-CF3B-48CE-B4D7-B2A1DDFDB9A0}" type="pres">
      <dgm:prSet presAssocID="{6FD29154-68A0-491E-A0E6-BBAC9F17854F}" presName="hierChild4" presStyleCnt="0"/>
      <dgm:spPr/>
    </dgm:pt>
    <dgm:pt modelId="{DCEC10DE-E476-4E0F-AB2C-4D2A04ADD23E}" type="pres">
      <dgm:prSet presAssocID="{6FD29154-68A0-491E-A0E6-BBAC9F17854F}" presName="hierChild5" presStyleCnt="0"/>
      <dgm:spPr/>
    </dgm:pt>
    <dgm:pt modelId="{C29F4AE8-580A-4ED5-AF3F-557B2DD4A44B}" type="pres">
      <dgm:prSet presAssocID="{C07A0E0F-8B50-4B24-A1D5-9EDF18165540}" presName="Name64" presStyleLbl="parChTrans1D2" presStyleIdx="4" presStyleCnt="5"/>
      <dgm:spPr/>
    </dgm:pt>
    <dgm:pt modelId="{2BF58B63-7B4D-4980-BF40-AE698304B9DB}" type="pres">
      <dgm:prSet presAssocID="{497A0C26-DEE3-403E-AC69-A39471A01F2D}" presName="hierRoot2" presStyleCnt="0">
        <dgm:presLayoutVars>
          <dgm:hierBranch val="init"/>
        </dgm:presLayoutVars>
      </dgm:prSet>
      <dgm:spPr/>
    </dgm:pt>
    <dgm:pt modelId="{5DB2B528-DA39-4A13-8088-4EDB00A5240B}" type="pres">
      <dgm:prSet presAssocID="{497A0C26-DEE3-403E-AC69-A39471A01F2D}" presName="rootComposite" presStyleCnt="0"/>
      <dgm:spPr/>
    </dgm:pt>
    <dgm:pt modelId="{F4D9B7C4-0C2F-48A6-9EC4-460204AA6B79}" type="pres">
      <dgm:prSet presAssocID="{497A0C26-DEE3-403E-AC69-A39471A01F2D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5F9C1E-1E6F-4F60-B86E-2D1E33D20438}" type="pres">
      <dgm:prSet presAssocID="{497A0C26-DEE3-403E-AC69-A39471A01F2D}" presName="rootConnector" presStyleLbl="node2" presStyleIdx="4" presStyleCnt="5"/>
      <dgm:spPr/>
    </dgm:pt>
    <dgm:pt modelId="{A619C8B5-CEC7-4066-A588-D6640CAFEEDE}" type="pres">
      <dgm:prSet presAssocID="{497A0C26-DEE3-403E-AC69-A39471A01F2D}" presName="hierChild4" presStyleCnt="0"/>
      <dgm:spPr/>
    </dgm:pt>
    <dgm:pt modelId="{B9179F4F-C3C8-4B1D-9C49-3E913BAC56E5}" type="pres">
      <dgm:prSet presAssocID="{497A0C26-DEE3-403E-AC69-A39471A01F2D}" presName="hierChild5" presStyleCnt="0"/>
      <dgm:spPr/>
    </dgm:pt>
    <dgm:pt modelId="{EDEDB34D-F260-4C8B-B223-FD64428BE7B1}" type="pres">
      <dgm:prSet presAssocID="{E56D107E-24FE-4F33-B86A-77A2C7E1F7A3}" presName="hierChild3" presStyleCnt="0"/>
      <dgm:spPr/>
    </dgm:pt>
  </dgm:ptLst>
  <dgm:cxnLst>
    <dgm:cxn modelId="{5B4E38B3-272B-4BA6-8562-5BCB6B16BF9E}" type="presOf" srcId="{42E91F63-8096-440C-8BF5-91EB6E20EBB0}" destId="{CD98C1A0-01B5-4979-85D8-E3F41B80EB12}" srcOrd="0" destOrd="0" presId="urn:microsoft.com/office/officeart/2009/3/layout/HorizontalOrganizationChart"/>
    <dgm:cxn modelId="{AFC53846-9D78-4E8D-85CD-679757C81B29}" type="presOf" srcId="{1F4D5DC3-0092-4848-9289-A58F3375B764}" destId="{F0209404-CCD4-4FC1-A397-E32B5D9583E5}" srcOrd="0" destOrd="0" presId="urn:microsoft.com/office/officeart/2009/3/layout/HorizontalOrganizationChart"/>
    <dgm:cxn modelId="{3F8FCD6E-04A5-4458-80C7-2CDDF54F685B}" srcId="{1F4D5DC3-0092-4848-9289-A58F3375B764}" destId="{E56D107E-24FE-4F33-B86A-77A2C7E1F7A3}" srcOrd="0" destOrd="0" parTransId="{58C86402-6FFB-4EF5-8FC7-64772A92165A}" sibTransId="{99E795BB-E44D-4B70-B211-E3FEEBF30010}"/>
    <dgm:cxn modelId="{56AA4EB7-B87C-4953-A5EF-CE5378CC05BE}" type="presOf" srcId="{C07A0E0F-8B50-4B24-A1D5-9EDF18165540}" destId="{C29F4AE8-580A-4ED5-AF3F-557B2DD4A44B}" srcOrd="0" destOrd="0" presId="urn:microsoft.com/office/officeart/2009/3/layout/HorizontalOrganizationChart"/>
    <dgm:cxn modelId="{E5E060B8-909E-4BB2-8CB2-9246A3510A8F}" srcId="{E56D107E-24FE-4F33-B86A-77A2C7E1F7A3}" destId="{42E91F63-8096-440C-8BF5-91EB6E20EBB0}" srcOrd="1" destOrd="0" parTransId="{A05FD2A7-B436-4F50-9CA9-A13B7A759447}" sibTransId="{7E81D5B8-CA74-468B-B898-4081B5DC42F5}"/>
    <dgm:cxn modelId="{1A454F14-10AA-450C-BB26-818D5B180B0C}" type="presOf" srcId="{497A0C26-DEE3-403E-AC69-A39471A01F2D}" destId="{C95F9C1E-1E6F-4F60-B86E-2D1E33D20438}" srcOrd="1" destOrd="0" presId="urn:microsoft.com/office/officeart/2009/3/layout/HorizontalOrganizationChart"/>
    <dgm:cxn modelId="{BF509E9E-F9DD-4389-8AF0-1066851445EA}" srcId="{E56D107E-24FE-4F33-B86A-77A2C7E1F7A3}" destId="{6FD29154-68A0-491E-A0E6-BBAC9F17854F}" srcOrd="3" destOrd="0" parTransId="{E7FE8836-8729-419C-8FA7-380758103946}" sibTransId="{D4A11182-236D-4868-8DF3-A79FCE01E737}"/>
    <dgm:cxn modelId="{2C96F9E7-8F75-4229-9A44-163B2EE37CE4}" type="presOf" srcId="{09AC11B9-E6FB-4C54-B416-76C94372BAD1}" destId="{9CDE5BAB-3B6F-47E2-981B-3E4BBC6E3A95}" srcOrd="0" destOrd="0" presId="urn:microsoft.com/office/officeart/2009/3/layout/HorizontalOrganizationChart"/>
    <dgm:cxn modelId="{0594E636-28AC-496F-AD4D-2A253EE5BF19}" type="presOf" srcId="{42E91F63-8096-440C-8BF5-91EB6E20EBB0}" destId="{269EC747-7589-4C8F-A831-21A454F099A1}" srcOrd="1" destOrd="0" presId="urn:microsoft.com/office/officeart/2009/3/layout/HorizontalOrganizationChart"/>
    <dgm:cxn modelId="{11452A0B-12A4-49E7-9420-62D83CDBBFA5}" type="presOf" srcId="{E7FE8836-8729-419C-8FA7-380758103946}" destId="{DFDE5C9C-02BC-4A55-B8A9-D9D7E65EA78A}" srcOrd="0" destOrd="0" presId="urn:microsoft.com/office/officeart/2009/3/layout/HorizontalOrganizationChart"/>
    <dgm:cxn modelId="{40AA6962-4235-41F0-8032-9D0A8631499D}" type="presOf" srcId="{A05FD2A7-B436-4F50-9CA9-A13B7A759447}" destId="{C4886242-C6CC-4DF6-BE36-DEA4170FC33F}" srcOrd="0" destOrd="0" presId="urn:microsoft.com/office/officeart/2009/3/layout/HorizontalOrganizationChart"/>
    <dgm:cxn modelId="{BB38F46F-2DD0-4FA2-88EF-89E0B17E55B4}" type="presOf" srcId="{476FF611-020F-43E4-8CC1-8D6C62AFF1B1}" destId="{FFF2E2D4-D7F3-4F50-81BA-3596C2984E46}" srcOrd="0" destOrd="0" presId="urn:microsoft.com/office/officeart/2009/3/layout/HorizontalOrganizationChart"/>
    <dgm:cxn modelId="{672251D6-2F75-47CA-AC05-9E90DB615A78}" srcId="{E56D107E-24FE-4F33-B86A-77A2C7E1F7A3}" destId="{497A0C26-DEE3-403E-AC69-A39471A01F2D}" srcOrd="4" destOrd="0" parTransId="{C07A0E0F-8B50-4B24-A1D5-9EDF18165540}" sibTransId="{BC58CB51-57E1-4A52-A590-37C7EDA5D103}"/>
    <dgm:cxn modelId="{FE160DA8-451B-40CB-B09D-59CD5ED0E8BB}" srcId="{E56D107E-24FE-4F33-B86A-77A2C7E1F7A3}" destId="{4E2B1A52-D61A-4992-BB9C-955D008B4F8F}" srcOrd="2" destOrd="0" parTransId="{7854E493-8BFA-47C9-AAE0-EF91A6368471}" sibTransId="{A3F56215-E1BD-4C14-9A57-F101C67E8E8C}"/>
    <dgm:cxn modelId="{E4CDFFED-B774-40BF-97F2-C6DD29CE7D5D}" type="presOf" srcId="{6FD29154-68A0-491E-A0E6-BBAC9F17854F}" destId="{53EA0C0F-142A-4BC5-AC00-C39EDF95F78E}" srcOrd="0" destOrd="0" presId="urn:microsoft.com/office/officeart/2009/3/layout/HorizontalOrganizationChart"/>
    <dgm:cxn modelId="{531E15CF-7665-4FA7-9E6B-0D07E596ADF4}" type="presOf" srcId="{497A0C26-DEE3-403E-AC69-A39471A01F2D}" destId="{F4D9B7C4-0C2F-48A6-9EC4-460204AA6B79}" srcOrd="0" destOrd="0" presId="urn:microsoft.com/office/officeart/2009/3/layout/HorizontalOrganizationChart"/>
    <dgm:cxn modelId="{D07AD1DC-6F3E-4482-9418-74F96479AE37}" type="presOf" srcId="{09AC11B9-E6FB-4C54-B416-76C94372BAD1}" destId="{79635508-BE85-4632-9222-C85F5640D5B2}" srcOrd="1" destOrd="0" presId="urn:microsoft.com/office/officeart/2009/3/layout/HorizontalOrganizationChart"/>
    <dgm:cxn modelId="{725AC219-CE7D-40FE-B07B-DB6F78E51850}" type="presOf" srcId="{4E2B1A52-D61A-4992-BB9C-955D008B4F8F}" destId="{DE6750C3-774E-43E0-A1AC-0019DB39D68C}" srcOrd="0" destOrd="0" presId="urn:microsoft.com/office/officeart/2009/3/layout/HorizontalOrganizationChart"/>
    <dgm:cxn modelId="{355895B4-5DFE-48BF-BBC1-68CC65DCD9D6}" srcId="{E56D107E-24FE-4F33-B86A-77A2C7E1F7A3}" destId="{09AC11B9-E6FB-4C54-B416-76C94372BAD1}" srcOrd="0" destOrd="0" parTransId="{476FF611-020F-43E4-8CC1-8D6C62AFF1B1}" sibTransId="{1960979A-F4CE-46EA-99DC-85120B7B6413}"/>
    <dgm:cxn modelId="{371CC01F-76BA-4F20-9D25-8354EB86E680}" type="presOf" srcId="{4E2B1A52-D61A-4992-BB9C-955D008B4F8F}" destId="{707186CC-E672-4182-ACA7-4137FD3BD356}" srcOrd="1" destOrd="0" presId="urn:microsoft.com/office/officeart/2009/3/layout/HorizontalOrganizationChart"/>
    <dgm:cxn modelId="{25BC49F9-BFED-437B-A9B4-DC40AC4891E6}" type="presOf" srcId="{E56D107E-24FE-4F33-B86A-77A2C7E1F7A3}" destId="{AE14B359-F0B3-4EC4-94CA-827869E75868}" srcOrd="1" destOrd="0" presId="urn:microsoft.com/office/officeart/2009/3/layout/HorizontalOrganizationChart"/>
    <dgm:cxn modelId="{49B57AC2-500F-4EBE-BF5F-0573AFA94BBC}" type="presOf" srcId="{7854E493-8BFA-47C9-AAE0-EF91A6368471}" destId="{7F2E8BEB-9D7D-4D49-BB5A-A44440A0FE53}" srcOrd="0" destOrd="0" presId="urn:microsoft.com/office/officeart/2009/3/layout/HorizontalOrganizationChart"/>
    <dgm:cxn modelId="{ECE7ED3C-4549-4996-93DA-E4E3EF4DF428}" type="presOf" srcId="{E56D107E-24FE-4F33-B86A-77A2C7E1F7A3}" destId="{932571DF-6BFF-4699-8E31-A6A0F97029C5}" srcOrd="0" destOrd="0" presId="urn:microsoft.com/office/officeart/2009/3/layout/HorizontalOrganizationChart"/>
    <dgm:cxn modelId="{919B4245-EF74-4B23-91A8-344ACB6E9E70}" type="presOf" srcId="{6FD29154-68A0-491E-A0E6-BBAC9F17854F}" destId="{9F821BC9-6BD6-4FAB-BAB9-7A38BF2BF052}" srcOrd="1" destOrd="0" presId="urn:microsoft.com/office/officeart/2009/3/layout/HorizontalOrganizationChart"/>
    <dgm:cxn modelId="{CE88FC64-3535-4652-9E59-4084C0529284}" type="presParOf" srcId="{F0209404-CCD4-4FC1-A397-E32B5D9583E5}" destId="{5675F89C-8A07-44D0-99C7-2FB70E210EF2}" srcOrd="0" destOrd="0" presId="urn:microsoft.com/office/officeart/2009/3/layout/HorizontalOrganizationChart"/>
    <dgm:cxn modelId="{39DC00C0-BAE1-4494-93E7-3C5787E2A7B7}" type="presParOf" srcId="{5675F89C-8A07-44D0-99C7-2FB70E210EF2}" destId="{B1B73239-DBDE-4DCD-8CA3-79C167F00262}" srcOrd="0" destOrd="0" presId="urn:microsoft.com/office/officeart/2009/3/layout/HorizontalOrganizationChart"/>
    <dgm:cxn modelId="{1191B28C-CB26-462B-88C3-774FEF55EFB8}" type="presParOf" srcId="{B1B73239-DBDE-4DCD-8CA3-79C167F00262}" destId="{932571DF-6BFF-4699-8E31-A6A0F97029C5}" srcOrd="0" destOrd="0" presId="urn:microsoft.com/office/officeart/2009/3/layout/HorizontalOrganizationChart"/>
    <dgm:cxn modelId="{84240462-39ED-4F3F-AF73-AFDF53B4040D}" type="presParOf" srcId="{B1B73239-DBDE-4DCD-8CA3-79C167F00262}" destId="{AE14B359-F0B3-4EC4-94CA-827869E75868}" srcOrd="1" destOrd="0" presId="urn:microsoft.com/office/officeart/2009/3/layout/HorizontalOrganizationChart"/>
    <dgm:cxn modelId="{CC094BBB-987F-4C35-9333-6C156E4FAE05}" type="presParOf" srcId="{5675F89C-8A07-44D0-99C7-2FB70E210EF2}" destId="{8AE776C8-4783-44A1-840E-D9D9DCCDD1F8}" srcOrd="1" destOrd="0" presId="urn:microsoft.com/office/officeart/2009/3/layout/HorizontalOrganizationChart"/>
    <dgm:cxn modelId="{8D920A59-D858-481F-B4E1-21ACFB03D351}" type="presParOf" srcId="{8AE776C8-4783-44A1-840E-D9D9DCCDD1F8}" destId="{FFF2E2D4-D7F3-4F50-81BA-3596C2984E46}" srcOrd="0" destOrd="0" presId="urn:microsoft.com/office/officeart/2009/3/layout/HorizontalOrganizationChart"/>
    <dgm:cxn modelId="{C2F42788-0FB5-478E-A661-20029FA5B876}" type="presParOf" srcId="{8AE776C8-4783-44A1-840E-D9D9DCCDD1F8}" destId="{7CFA733D-4C53-4CB9-934D-9643A305869A}" srcOrd="1" destOrd="0" presId="urn:microsoft.com/office/officeart/2009/3/layout/HorizontalOrganizationChart"/>
    <dgm:cxn modelId="{B1C4AED2-AB30-4669-A469-520BE4072941}" type="presParOf" srcId="{7CFA733D-4C53-4CB9-934D-9643A305869A}" destId="{213097CF-C5DD-4321-9D07-DF565467DF1A}" srcOrd="0" destOrd="0" presId="urn:microsoft.com/office/officeart/2009/3/layout/HorizontalOrganizationChart"/>
    <dgm:cxn modelId="{35A2CF2A-DF67-4BEA-B1CB-3BD853272584}" type="presParOf" srcId="{213097CF-C5DD-4321-9D07-DF565467DF1A}" destId="{9CDE5BAB-3B6F-47E2-981B-3E4BBC6E3A95}" srcOrd="0" destOrd="0" presId="urn:microsoft.com/office/officeart/2009/3/layout/HorizontalOrganizationChart"/>
    <dgm:cxn modelId="{DAB2B5E0-7B46-44A7-A73D-883061D49766}" type="presParOf" srcId="{213097CF-C5DD-4321-9D07-DF565467DF1A}" destId="{79635508-BE85-4632-9222-C85F5640D5B2}" srcOrd="1" destOrd="0" presId="urn:microsoft.com/office/officeart/2009/3/layout/HorizontalOrganizationChart"/>
    <dgm:cxn modelId="{7540721C-419A-4D74-A781-EA419367E6B6}" type="presParOf" srcId="{7CFA733D-4C53-4CB9-934D-9643A305869A}" destId="{8992802A-91F6-4E8E-9B00-19EB47B54ABD}" srcOrd="1" destOrd="0" presId="urn:microsoft.com/office/officeart/2009/3/layout/HorizontalOrganizationChart"/>
    <dgm:cxn modelId="{65AE5DF3-8772-425A-A4DF-776E3C1FFDD2}" type="presParOf" srcId="{7CFA733D-4C53-4CB9-934D-9643A305869A}" destId="{F226C5A9-D3D0-4628-BA02-06C4C429524A}" srcOrd="2" destOrd="0" presId="urn:microsoft.com/office/officeart/2009/3/layout/HorizontalOrganizationChart"/>
    <dgm:cxn modelId="{1C85C487-FFF1-46F9-9476-DC20DC2CDCA6}" type="presParOf" srcId="{8AE776C8-4783-44A1-840E-D9D9DCCDD1F8}" destId="{C4886242-C6CC-4DF6-BE36-DEA4170FC33F}" srcOrd="2" destOrd="0" presId="urn:microsoft.com/office/officeart/2009/3/layout/HorizontalOrganizationChart"/>
    <dgm:cxn modelId="{71FF0541-C176-41CA-A4A3-2624490D1427}" type="presParOf" srcId="{8AE776C8-4783-44A1-840E-D9D9DCCDD1F8}" destId="{1695CCB3-BEE7-4FDA-ADC6-CD257E50D906}" srcOrd="3" destOrd="0" presId="urn:microsoft.com/office/officeart/2009/3/layout/HorizontalOrganizationChart"/>
    <dgm:cxn modelId="{0753ACB2-6BA1-48E8-80E4-F5868FB02583}" type="presParOf" srcId="{1695CCB3-BEE7-4FDA-ADC6-CD257E50D906}" destId="{2A0D51CB-3474-4E7F-9161-995F374B76DB}" srcOrd="0" destOrd="0" presId="urn:microsoft.com/office/officeart/2009/3/layout/HorizontalOrganizationChart"/>
    <dgm:cxn modelId="{2EC7C74E-2CD6-4ACA-9C70-9BD01FF3F264}" type="presParOf" srcId="{2A0D51CB-3474-4E7F-9161-995F374B76DB}" destId="{CD98C1A0-01B5-4979-85D8-E3F41B80EB12}" srcOrd="0" destOrd="0" presId="urn:microsoft.com/office/officeart/2009/3/layout/HorizontalOrganizationChart"/>
    <dgm:cxn modelId="{EFC659DA-7666-42CE-B3EB-0386D850DF3B}" type="presParOf" srcId="{2A0D51CB-3474-4E7F-9161-995F374B76DB}" destId="{269EC747-7589-4C8F-A831-21A454F099A1}" srcOrd="1" destOrd="0" presId="urn:microsoft.com/office/officeart/2009/3/layout/HorizontalOrganizationChart"/>
    <dgm:cxn modelId="{2D634246-4142-4F7A-97D0-DCB965342177}" type="presParOf" srcId="{1695CCB3-BEE7-4FDA-ADC6-CD257E50D906}" destId="{E1140CDD-F0E4-424E-8B2E-B9C582723E54}" srcOrd="1" destOrd="0" presId="urn:microsoft.com/office/officeart/2009/3/layout/HorizontalOrganizationChart"/>
    <dgm:cxn modelId="{94C5D60C-7EDC-4E7C-BAF7-DE8DD5CDDD09}" type="presParOf" srcId="{1695CCB3-BEE7-4FDA-ADC6-CD257E50D906}" destId="{53D7028D-F60C-49B4-B7F2-8F736477A197}" srcOrd="2" destOrd="0" presId="urn:microsoft.com/office/officeart/2009/3/layout/HorizontalOrganizationChart"/>
    <dgm:cxn modelId="{8159475A-1D17-43B0-8503-36C5705D21E9}" type="presParOf" srcId="{8AE776C8-4783-44A1-840E-D9D9DCCDD1F8}" destId="{7F2E8BEB-9D7D-4D49-BB5A-A44440A0FE53}" srcOrd="4" destOrd="0" presId="urn:microsoft.com/office/officeart/2009/3/layout/HorizontalOrganizationChart"/>
    <dgm:cxn modelId="{FDEA39D2-4067-4D03-BD32-B4825709F8B1}" type="presParOf" srcId="{8AE776C8-4783-44A1-840E-D9D9DCCDD1F8}" destId="{CF1737CF-E17D-4496-9E68-5F02A5253C4F}" srcOrd="5" destOrd="0" presId="urn:microsoft.com/office/officeart/2009/3/layout/HorizontalOrganizationChart"/>
    <dgm:cxn modelId="{A735B31C-FCE4-4796-8E01-4157B41E9427}" type="presParOf" srcId="{CF1737CF-E17D-4496-9E68-5F02A5253C4F}" destId="{1544A8D2-C4AF-47CD-88F9-FA773FAB7CB8}" srcOrd="0" destOrd="0" presId="urn:microsoft.com/office/officeart/2009/3/layout/HorizontalOrganizationChart"/>
    <dgm:cxn modelId="{40B812FE-A2EE-4D1E-B35F-B3D5830FB364}" type="presParOf" srcId="{1544A8D2-C4AF-47CD-88F9-FA773FAB7CB8}" destId="{DE6750C3-774E-43E0-A1AC-0019DB39D68C}" srcOrd="0" destOrd="0" presId="urn:microsoft.com/office/officeart/2009/3/layout/HorizontalOrganizationChart"/>
    <dgm:cxn modelId="{44673788-2344-44A5-A161-0E4BEE4E8EB9}" type="presParOf" srcId="{1544A8D2-C4AF-47CD-88F9-FA773FAB7CB8}" destId="{707186CC-E672-4182-ACA7-4137FD3BD356}" srcOrd="1" destOrd="0" presId="urn:microsoft.com/office/officeart/2009/3/layout/HorizontalOrganizationChart"/>
    <dgm:cxn modelId="{5BDE1019-5544-45D3-B6D1-7B9438B15880}" type="presParOf" srcId="{CF1737CF-E17D-4496-9E68-5F02A5253C4F}" destId="{735A2C01-AD89-4349-A65C-B25F71174036}" srcOrd="1" destOrd="0" presId="urn:microsoft.com/office/officeart/2009/3/layout/HorizontalOrganizationChart"/>
    <dgm:cxn modelId="{1E82616D-3F8F-4ED0-A3ED-9CB462C0CA1F}" type="presParOf" srcId="{CF1737CF-E17D-4496-9E68-5F02A5253C4F}" destId="{5DF417E5-AB9B-43BC-9B65-517B3834845D}" srcOrd="2" destOrd="0" presId="urn:microsoft.com/office/officeart/2009/3/layout/HorizontalOrganizationChart"/>
    <dgm:cxn modelId="{D26A4A7E-078E-47E2-A74F-30B08B5ED540}" type="presParOf" srcId="{8AE776C8-4783-44A1-840E-D9D9DCCDD1F8}" destId="{DFDE5C9C-02BC-4A55-B8A9-D9D7E65EA78A}" srcOrd="6" destOrd="0" presId="urn:microsoft.com/office/officeart/2009/3/layout/HorizontalOrganizationChart"/>
    <dgm:cxn modelId="{6603FE71-2A75-42D0-9447-DD6033B7029F}" type="presParOf" srcId="{8AE776C8-4783-44A1-840E-D9D9DCCDD1F8}" destId="{D57EE409-F259-4D3B-B1D7-2E964903E163}" srcOrd="7" destOrd="0" presId="urn:microsoft.com/office/officeart/2009/3/layout/HorizontalOrganizationChart"/>
    <dgm:cxn modelId="{30D47D45-3FEA-4B8B-8980-8FC119A12B3A}" type="presParOf" srcId="{D57EE409-F259-4D3B-B1D7-2E964903E163}" destId="{00A92971-3A47-4F69-9F46-7BF2F33740B4}" srcOrd="0" destOrd="0" presId="urn:microsoft.com/office/officeart/2009/3/layout/HorizontalOrganizationChart"/>
    <dgm:cxn modelId="{756DBE1C-E64A-4305-BEA0-936E72B63652}" type="presParOf" srcId="{00A92971-3A47-4F69-9F46-7BF2F33740B4}" destId="{53EA0C0F-142A-4BC5-AC00-C39EDF95F78E}" srcOrd="0" destOrd="0" presId="urn:microsoft.com/office/officeart/2009/3/layout/HorizontalOrganizationChart"/>
    <dgm:cxn modelId="{07D833AC-3470-413A-BEC9-FB88B8ECE0AD}" type="presParOf" srcId="{00A92971-3A47-4F69-9F46-7BF2F33740B4}" destId="{9F821BC9-6BD6-4FAB-BAB9-7A38BF2BF052}" srcOrd="1" destOrd="0" presId="urn:microsoft.com/office/officeart/2009/3/layout/HorizontalOrganizationChart"/>
    <dgm:cxn modelId="{C9823D69-6194-4514-B06F-3D7C6FB6E9B6}" type="presParOf" srcId="{D57EE409-F259-4D3B-B1D7-2E964903E163}" destId="{D64F5B4A-CF3B-48CE-B4D7-B2A1DDFDB9A0}" srcOrd="1" destOrd="0" presId="urn:microsoft.com/office/officeart/2009/3/layout/HorizontalOrganizationChart"/>
    <dgm:cxn modelId="{EE027229-6134-48EB-B65D-5C92F14B7911}" type="presParOf" srcId="{D57EE409-F259-4D3B-B1D7-2E964903E163}" destId="{DCEC10DE-E476-4E0F-AB2C-4D2A04ADD23E}" srcOrd="2" destOrd="0" presId="urn:microsoft.com/office/officeart/2009/3/layout/HorizontalOrganizationChart"/>
    <dgm:cxn modelId="{6320D8C7-4BFB-490A-8DCF-9A1782C97E56}" type="presParOf" srcId="{8AE776C8-4783-44A1-840E-D9D9DCCDD1F8}" destId="{C29F4AE8-580A-4ED5-AF3F-557B2DD4A44B}" srcOrd="8" destOrd="0" presId="urn:microsoft.com/office/officeart/2009/3/layout/HorizontalOrganizationChart"/>
    <dgm:cxn modelId="{FE623139-C00F-4630-947A-D8A0B84CE2E0}" type="presParOf" srcId="{8AE776C8-4783-44A1-840E-D9D9DCCDD1F8}" destId="{2BF58B63-7B4D-4980-BF40-AE698304B9DB}" srcOrd="9" destOrd="0" presId="urn:microsoft.com/office/officeart/2009/3/layout/HorizontalOrganizationChart"/>
    <dgm:cxn modelId="{DB787F5A-D524-41A3-9C58-B580580A8CCE}" type="presParOf" srcId="{2BF58B63-7B4D-4980-BF40-AE698304B9DB}" destId="{5DB2B528-DA39-4A13-8088-4EDB00A5240B}" srcOrd="0" destOrd="0" presId="urn:microsoft.com/office/officeart/2009/3/layout/HorizontalOrganizationChart"/>
    <dgm:cxn modelId="{FF0DCDB1-2A52-4BBB-B2A0-189BA552FB09}" type="presParOf" srcId="{5DB2B528-DA39-4A13-8088-4EDB00A5240B}" destId="{F4D9B7C4-0C2F-48A6-9EC4-460204AA6B79}" srcOrd="0" destOrd="0" presId="urn:microsoft.com/office/officeart/2009/3/layout/HorizontalOrganizationChart"/>
    <dgm:cxn modelId="{DF5C5F66-A9E2-44C2-BA46-7FF6B492CA72}" type="presParOf" srcId="{5DB2B528-DA39-4A13-8088-4EDB00A5240B}" destId="{C95F9C1E-1E6F-4F60-B86E-2D1E33D20438}" srcOrd="1" destOrd="0" presId="urn:microsoft.com/office/officeart/2009/3/layout/HorizontalOrganizationChart"/>
    <dgm:cxn modelId="{0E9EC969-E3E5-4896-B8AE-CE40DB2E5357}" type="presParOf" srcId="{2BF58B63-7B4D-4980-BF40-AE698304B9DB}" destId="{A619C8B5-CEC7-4066-A588-D6640CAFEEDE}" srcOrd="1" destOrd="0" presId="urn:microsoft.com/office/officeart/2009/3/layout/HorizontalOrganizationChart"/>
    <dgm:cxn modelId="{7C1468BA-26F8-4211-A6EB-71A6D10E5963}" type="presParOf" srcId="{2BF58B63-7B4D-4980-BF40-AE698304B9DB}" destId="{B9179F4F-C3C8-4B1D-9C49-3E913BAC56E5}" srcOrd="2" destOrd="0" presId="urn:microsoft.com/office/officeart/2009/3/layout/HorizontalOrganizationChart"/>
    <dgm:cxn modelId="{0CF90494-A137-473A-B116-1DBB2FD218F7}" type="presParOf" srcId="{5675F89C-8A07-44D0-99C7-2FB70E210EF2}" destId="{EDEDB34D-F260-4C8B-B223-FD64428BE7B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F4AE8-580A-4ED5-AF3F-557B2DD4A44B}">
      <dsp:nvSpPr>
        <dsp:cNvPr id="0" name=""/>
        <dsp:cNvSpPr/>
      </dsp:nvSpPr>
      <dsp:spPr>
        <a:xfrm>
          <a:off x="5346186" y="3024553"/>
          <a:ext cx="597429" cy="2568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714" y="0"/>
              </a:lnTo>
              <a:lnTo>
                <a:pt x="298714" y="2568945"/>
              </a:lnTo>
              <a:lnTo>
                <a:pt x="597429" y="25689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E5C9C-02BC-4A55-B8A9-D9D7E65EA78A}">
      <dsp:nvSpPr>
        <dsp:cNvPr id="0" name=""/>
        <dsp:cNvSpPr/>
      </dsp:nvSpPr>
      <dsp:spPr>
        <a:xfrm>
          <a:off x="5346186" y="3024553"/>
          <a:ext cx="597429" cy="128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714" y="0"/>
              </a:lnTo>
              <a:lnTo>
                <a:pt x="298714" y="1284472"/>
              </a:lnTo>
              <a:lnTo>
                <a:pt x="597429" y="128447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E8BEB-9D7D-4D49-BB5A-A44440A0FE53}">
      <dsp:nvSpPr>
        <dsp:cNvPr id="0" name=""/>
        <dsp:cNvSpPr/>
      </dsp:nvSpPr>
      <dsp:spPr>
        <a:xfrm>
          <a:off x="5346186" y="2978833"/>
          <a:ext cx="5974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429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886242-C6CC-4DF6-BE36-DEA4170FC33F}">
      <dsp:nvSpPr>
        <dsp:cNvPr id="0" name=""/>
        <dsp:cNvSpPr/>
      </dsp:nvSpPr>
      <dsp:spPr>
        <a:xfrm>
          <a:off x="5346186" y="1740080"/>
          <a:ext cx="597429" cy="1284472"/>
        </a:xfrm>
        <a:custGeom>
          <a:avLst/>
          <a:gdLst/>
          <a:ahLst/>
          <a:cxnLst/>
          <a:rect l="0" t="0" r="0" b="0"/>
          <a:pathLst>
            <a:path>
              <a:moveTo>
                <a:pt x="0" y="1284472"/>
              </a:moveTo>
              <a:lnTo>
                <a:pt x="298714" y="1284472"/>
              </a:lnTo>
              <a:lnTo>
                <a:pt x="298714" y="0"/>
              </a:lnTo>
              <a:lnTo>
                <a:pt x="59742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2E2D4-D7F3-4F50-81BA-3596C2984E46}">
      <dsp:nvSpPr>
        <dsp:cNvPr id="0" name=""/>
        <dsp:cNvSpPr/>
      </dsp:nvSpPr>
      <dsp:spPr>
        <a:xfrm>
          <a:off x="5346186" y="455607"/>
          <a:ext cx="597429" cy="2568945"/>
        </a:xfrm>
        <a:custGeom>
          <a:avLst/>
          <a:gdLst/>
          <a:ahLst/>
          <a:cxnLst/>
          <a:rect l="0" t="0" r="0" b="0"/>
          <a:pathLst>
            <a:path>
              <a:moveTo>
                <a:pt x="0" y="2568945"/>
              </a:moveTo>
              <a:lnTo>
                <a:pt x="298714" y="2568945"/>
              </a:lnTo>
              <a:lnTo>
                <a:pt x="298714" y="0"/>
              </a:lnTo>
              <a:lnTo>
                <a:pt x="59742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571DF-6BFF-4699-8E31-A6A0F97029C5}">
      <dsp:nvSpPr>
        <dsp:cNvPr id="0" name=""/>
        <dsp:cNvSpPr/>
      </dsp:nvSpPr>
      <dsp:spPr>
        <a:xfrm>
          <a:off x="1087949" y="2569013"/>
          <a:ext cx="4258237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United States History Since 1865</a:t>
          </a:r>
          <a:endParaRPr lang="en-US" sz="2400" kern="1200" dirty="0"/>
        </a:p>
      </dsp:txBody>
      <dsp:txXfrm>
        <a:off x="1087949" y="2569013"/>
        <a:ext cx="4258237" cy="911079"/>
      </dsp:txXfrm>
    </dsp:sp>
    <dsp:sp modelId="{9CDE5BAB-3B6F-47E2-981B-3E4BBC6E3A95}">
      <dsp:nvSpPr>
        <dsp:cNvPr id="0" name=""/>
        <dsp:cNvSpPr/>
      </dsp:nvSpPr>
      <dsp:spPr>
        <a:xfrm>
          <a:off x="5943615" y="67"/>
          <a:ext cx="2987146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Pre-American through Civil War Review</a:t>
          </a:r>
          <a:endParaRPr lang="en-US" sz="2400" kern="1200" dirty="0"/>
        </a:p>
      </dsp:txBody>
      <dsp:txXfrm>
        <a:off x="5943615" y="67"/>
        <a:ext cx="2987146" cy="911079"/>
      </dsp:txXfrm>
    </dsp:sp>
    <dsp:sp modelId="{CD98C1A0-01B5-4979-85D8-E3F41B80EB12}">
      <dsp:nvSpPr>
        <dsp:cNvPr id="0" name=""/>
        <dsp:cNvSpPr/>
      </dsp:nvSpPr>
      <dsp:spPr>
        <a:xfrm>
          <a:off x="5943615" y="1284540"/>
          <a:ext cx="2987146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America Emerges </a:t>
          </a:r>
          <a:endParaRPr lang="en-US" sz="2400" kern="1200" dirty="0"/>
        </a:p>
      </dsp:txBody>
      <dsp:txXfrm>
        <a:off x="5943615" y="1284540"/>
        <a:ext cx="2987146" cy="911079"/>
      </dsp:txXfrm>
    </dsp:sp>
    <dsp:sp modelId="{DE6750C3-774E-43E0-A1AC-0019DB39D68C}">
      <dsp:nvSpPr>
        <dsp:cNvPr id="0" name=""/>
        <dsp:cNvSpPr/>
      </dsp:nvSpPr>
      <dsp:spPr>
        <a:xfrm>
          <a:off x="5943615" y="2569013"/>
          <a:ext cx="2987146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Prosperity and Depression </a:t>
          </a:r>
          <a:endParaRPr lang="en-US" sz="2400" kern="1200" dirty="0"/>
        </a:p>
      </dsp:txBody>
      <dsp:txXfrm>
        <a:off x="5943615" y="2569013"/>
        <a:ext cx="2987146" cy="911079"/>
      </dsp:txXfrm>
    </dsp:sp>
    <dsp:sp modelId="{53EA0C0F-142A-4BC5-AC00-C39EDF95F78E}">
      <dsp:nvSpPr>
        <dsp:cNvPr id="0" name=""/>
        <dsp:cNvSpPr/>
      </dsp:nvSpPr>
      <dsp:spPr>
        <a:xfrm>
          <a:off x="5943615" y="3853486"/>
          <a:ext cx="2987146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World War II and Post-War America</a:t>
          </a:r>
          <a:endParaRPr lang="en-US" sz="2400" kern="1200" dirty="0"/>
        </a:p>
      </dsp:txBody>
      <dsp:txXfrm>
        <a:off x="5943615" y="3853486"/>
        <a:ext cx="2987146" cy="911079"/>
      </dsp:txXfrm>
    </dsp:sp>
    <dsp:sp modelId="{F4D9B7C4-0C2F-48A6-9EC4-460204AA6B79}">
      <dsp:nvSpPr>
        <dsp:cNvPr id="0" name=""/>
        <dsp:cNvSpPr/>
      </dsp:nvSpPr>
      <dsp:spPr>
        <a:xfrm>
          <a:off x="5943615" y="5137959"/>
          <a:ext cx="2987146" cy="911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Challenges and Reform to Modern America</a:t>
          </a:r>
          <a:endParaRPr lang="en-US" sz="2400" kern="1200" dirty="0"/>
        </a:p>
      </dsp:txBody>
      <dsp:txXfrm>
        <a:off x="5943615" y="5137959"/>
        <a:ext cx="2987146" cy="911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0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39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2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3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007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7679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17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3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7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4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6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0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0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4/24/2015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8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0" y="789225"/>
            <a:ext cx="8574622" cy="2616199"/>
          </a:xfrm>
        </p:spPr>
        <p:txBody>
          <a:bodyPr/>
          <a:lstStyle/>
          <a:p>
            <a:r>
              <a:rPr lang="en-US" dirty="0" smtClean="0"/>
              <a:t>Distance Learning Course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Wells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222" y="3996267"/>
            <a:ext cx="2282709" cy="228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65296"/>
            <a:ext cx="10018713" cy="1241474"/>
          </a:xfrm>
        </p:spPr>
        <p:txBody>
          <a:bodyPr/>
          <a:lstStyle/>
          <a:p>
            <a:r>
              <a:rPr lang="en-US" dirty="0" smtClean="0"/>
              <a:t>United States History Since 1865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569719"/>
            <a:ext cx="10018713" cy="4535659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Course Timeline: </a:t>
            </a:r>
            <a:r>
              <a:rPr lang="en-US" sz="3000" dirty="0" smtClean="0"/>
              <a:t>4 Nine Weeks </a:t>
            </a:r>
          </a:p>
          <a:p>
            <a:r>
              <a:rPr lang="en-US" sz="3000" b="1" dirty="0" smtClean="0"/>
              <a:t>Focus Group: </a:t>
            </a:r>
            <a:r>
              <a:rPr lang="en-US" sz="3000" dirty="0" smtClean="0"/>
              <a:t>11-12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Grade High School Students</a:t>
            </a:r>
          </a:p>
          <a:p>
            <a:r>
              <a:rPr lang="en-US" sz="3000" b="1" dirty="0" smtClean="0"/>
              <a:t>Location: </a:t>
            </a:r>
            <a:r>
              <a:rPr lang="en-US" sz="3000" dirty="0" smtClean="0"/>
              <a:t>Arkansas </a:t>
            </a:r>
          </a:p>
          <a:p>
            <a:r>
              <a:rPr lang="en-US" sz="3000" b="1" dirty="0" smtClean="0"/>
              <a:t>Learning Environment: </a:t>
            </a:r>
            <a:r>
              <a:rPr lang="en-US" sz="3000" dirty="0" smtClean="0"/>
              <a:t>Distance Learning (Virtual Arkansas) </a:t>
            </a:r>
          </a:p>
          <a:p>
            <a:r>
              <a:rPr lang="en-US" sz="3000" b="1" dirty="0" smtClean="0"/>
              <a:t>Use: </a:t>
            </a:r>
            <a:r>
              <a:rPr lang="en-US" sz="3000" dirty="0" smtClean="0"/>
              <a:t>Substitute for regular “brick and mortar” class, remediation, or alternate learning environment.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8171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395" y="390379"/>
            <a:ext cx="4311578" cy="847578"/>
          </a:xfrm>
        </p:spPr>
        <p:txBody>
          <a:bodyPr/>
          <a:lstStyle/>
          <a:p>
            <a:r>
              <a:rPr lang="en-US" dirty="0" smtClean="0"/>
              <a:t>Content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572964"/>
              </p:ext>
            </p:extLst>
          </p:nvPr>
        </p:nvGraphicFramePr>
        <p:xfrm>
          <a:off x="1709395" y="390379"/>
          <a:ext cx="10018712" cy="604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32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64234"/>
            <a:ext cx="10018713" cy="1752599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World War I</a:t>
            </a:r>
            <a:br>
              <a:rPr lang="en-US" sz="5000" b="1" dirty="0" smtClean="0"/>
            </a:br>
            <a:r>
              <a:rPr lang="en-US" sz="3000" dirty="0" smtClean="0"/>
              <a:t>Unit 2: Lesson 4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090224"/>
            <a:ext cx="10018713" cy="312420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The study of World War I, also known early on as the “Great War” will focus on the starting causes, new advancements, and lasting effects.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6938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966" y="753795"/>
            <a:ext cx="8956771" cy="58580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Focus:</a:t>
            </a:r>
          </a:p>
          <a:p>
            <a:pPr>
              <a:buFontTx/>
              <a:buChar char="-"/>
            </a:pPr>
            <a:r>
              <a:rPr lang="en-US" dirty="0" smtClean="0"/>
              <a:t>Opening Discovery Education Video </a:t>
            </a:r>
          </a:p>
          <a:p>
            <a:pPr>
              <a:buFontTx/>
              <a:buChar char="-"/>
            </a:pPr>
            <a:r>
              <a:rPr lang="en-US" dirty="0" smtClean="0"/>
              <a:t>Reading / Support Text </a:t>
            </a:r>
          </a:p>
          <a:p>
            <a:pPr>
              <a:buFontTx/>
              <a:buChar char="-"/>
            </a:pPr>
            <a:r>
              <a:rPr lang="en-US" dirty="0" smtClean="0"/>
              <a:t>Extra Resources </a:t>
            </a:r>
            <a:endParaRPr lang="en-US" dirty="0"/>
          </a:p>
          <a:p>
            <a:pPr marL="0" indent="0">
              <a:buNone/>
            </a:pPr>
            <a:r>
              <a:rPr lang="en-US" sz="3500" b="1" dirty="0" smtClean="0"/>
              <a:t>Assessments:</a:t>
            </a:r>
            <a:endParaRPr lang="en-US" sz="3500" dirty="0" smtClean="0"/>
          </a:p>
          <a:p>
            <a:pPr>
              <a:buFontTx/>
              <a:buChar char="-"/>
            </a:pPr>
            <a:r>
              <a:rPr lang="en-US" dirty="0" smtClean="0"/>
              <a:t>Pre-Test and Post Test </a:t>
            </a:r>
          </a:p>
          <a:p>
            <a:pPr>
              <a:buFontTx/>
              <a:buChar char="-"/>
            </a:pPr>
            <a:r>
              <a:rPr lang="en-US" dirty="0" smtClean="0"/>
              <a:t>Let’s Debate The War (Discussion) </a:t>
            </a:r>
          </a:p>
          <a:p>
            <a:pPr>
              <a:buFontTx/>
              <a:buChar char="-"/>
            </a:pPr>
            <a:r>
              <a:rPr lang="en-US" dirty="0" smtClean="0"/>
              <a:t>WWI Music Review (Blog) </a:t>
            </a:r>
          </a:p>
          <a:p>
            <a:pPr>
              <a:buFontTx/>
              <a:buChar char="-"/>
            </a:pPr>
            <a:r>
              <a:rPr lang="en-US" dirty="0" smtClean="0"/>
              <a:t>Advancements During War (Wiki) </a:t>
            </a:r>
          </a:p>
          <a:p>
            <a:pPr>
              <a:buFontTx/>
              <a:buChar char="-"/>
            </a:pPr>
            <a:r>
              <a:rPr lang="en-US" dirty="0" smtClean="0"/>
              <a:t>Moving Forward, A Reflection of Peace (Journal) </a:t>
            </a:r>
          </a:p>
          <a:p>
            <a:pPr>
              <a:buFontTx/>
              <a:buChar char="-"/>
            </a:pPr>
            <a:r>
              <a:rPr lang="en-US" dirty="0" smtClean="0"/>
              <a:t>Weekly Reflection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258" y="562708"/>
            <a:ext cx="10018713" cy="5809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Selection Process:</a:t>
            </a:r>
          </a:p>
          <a:p>
            <a:pPr>
              <a:buFontTx/>
              <a:buChar char="-"/>
            </a:pPr>
            <a:r>
              <a:rPr lang="en-US" dirty="0" smtClean="0"/>
              <a:t>Did they meet the objectives? </a:t>
            </a:r>
          </a:p>
          <a:p>
            <a:pPr>
              <a:buFontTx/>
              <a:buChar char="-"/>
            </a:pPr>
            <a:r>
              <a:rPr lang="en-US" dirty="0" smtClean="0"/>
              <a:t>Were the proper online tools used? </a:t>
            </a:r>
          </a:p>
          <a:p>
            <a:pPr>
              <a:buFontTx/>
              <a:buChar char="-"/>
            </a:pPr>
            <a:r>
              <a:rPr lang="en-US" dirty="0" smtClean="0"/>
              <a:t>Would (could) students have the chance to participate in the course?</a:t>
            </a:r>
          </a:p>
          <a:p>
            <a:pPr>
              <a:buFontTx/>
              <a:buChar char="-"/>
            </a:pPr>
            <a:r>
              <a:rPr lang="en-US" dirty="0" smtClean="0"/>
              <a:t>What was an issue in the last school year on this topic? 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Preventing Cheating or Plagiarism: </a:t>
            </a:r>
          </a:p>
          <a:p>
            <a:pPr>
              <a:buFontTx/>
              <a:buChar char="-"/>
            </a:pPr>
            <a:r>
              <a:rPr lang="en-US" dirty="0" err="1" smtClean="0"/>
              <a:t>Respondus</a:t>
            </a:r>
            <a:r>
              <a:rPr lang="en-US" dirty="0" smtClean="0"/>
              <a:t> Lockdown Browser (Virtual Arkansas Tool) </a:t>
            </a:r>
          </a:p>
          <a:p>
            <a:pPr>
              <a:buFontTx/>
              <a:buChar char="-"/>
            </a:pPr>
            <a:r>
              <a:rPr lang="en-US" dirty="0" err="1" smtClean="0"/>
              <a:t>TurnItIn</a:t>
            </a:r>
            <a:r>
              <a:rPr lang="en-US" dirty="0" smtClean="0"/>
              <a:t> Program (Virtual Arkansas Tool) </a:t>
            </a:r>
          </a:p>
          <a:p>
            <a:pPr>
              <a:buFontTx/>
              <a:buChar char="-"/>
            </a:pPr>
            <a:r>
              <a:rPr lang="en-US" dirty="0" smtClean="0"/>
              <a:t>Set a time limit quizzes and tests. </a:t>
            </a:r>
          </a:p>
          <a:p>
            <a:pPr>
              <a:buFontTx/>
              <a:buChar char="-"/>
            </a:pPr>
            <a:r>
              <a:rPr lang="en-US" dirty="0" smtClean="0"/>
              <a:t>Adjustment of Discussion Settings </a:t>
            </a:r>
          </a:p>
          <a:p>
            <a:pPr>
              <a:buFontTx/>
              <a:buChar char="-"/>
            </a:pPr>
            <a:r>
              <a:rPr lang="en-US" dirty="0" smtClean="0"/>
              <a:t>Blogs and Journals – Private Settings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7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5499" y="2402058"/>
            <a:ext cx="10018713" cy="1752599"/>
          </a:xfrm>
        </p:spPr>
        <p:txBody>
          <a:bodyPr/>
          <a:lstStyle/>
          <a:p>
            <a:r>
              <a:rPr lang="en-US" b="1" dirty="0" smtClean="0"/>
              <a:t>Discovery Education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4471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393</TotalTime>
  <Words>251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Distance Learning Course Presentation</vt:lpstr>
      <vt:lpstr>United States History Since 1865</vt:lpstr>
      <vt:lpstr>Content Overview</vt:lpstr>
      <vt:lpstr>World War I Unit 2: Lesson 4</vt:lpstr>
      <vt:lpstr>PowerPoint Presentation</vt:lpstr>
      <vt:lpstr>PowerPoint Presentation</vt:lpstr>
      <vt:lpstr>Discovery Education </vt:lpstr>
    </vt:vector>
  </TitlesOfParts>
  <Company>AFESC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virtual-ar-05</dc:creator>
  <cp:lastModifiedBy>virtual-ar-05</cp:lastModifiedBy>
  <cp:revision>8</cp:revision>
  <dcterms:created xsi:type="dcterms:W3CDTF">2015-04-24T17:29:03Z</dcterms:created>
  <dcterms:modified xsi:type="dcterms:W3CDTF">2015-04-25T00:02:16Z</dcterms:modified>
</cp:coreProperties>
</file>